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4" r:id="rId5"/>
    <p:sldId id="274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4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EFAF4-021A-184B-9175-09B88CF607F5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46B54-FED4-F548-98BF-420E66268F9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6247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46B54-FED4-F548-98BF-420E66268F99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892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DFFD-AD48-0C46-BC12-DEDF40307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EB12B-CBFC-F549-84BC-9AE67CE61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5B5EF-F727-2C47-A36B-2EAE9E30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C96E2-0490-7946-A867-F324070A2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1BADF-098A-D345-9BE7-ED948AA5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0028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064D-D388-F84E-8B04-74606CA8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86BAB-3D66-8849-991D-F870A327C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CFC73-265B-0E41-A942-29E04831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5AFB8-5554-9841-9F5A-99D5FD52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E0EE-3901-F649-8384-DAFE47D7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198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D19568-EBC8-8C4B-B127-62BD109F2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A44A1-2C24-3748-BEA8-0ADE3DBC9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EDDD9-BD6A-C94D-8050-C5411322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16499-674C-C440-9E65-E7F45AC8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C2B2F-1144-2C43-8254-EC10BEE9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665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732B-8B65-A94E-8952-55183F83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FB397-52F2-EE4C-BC55-79DCA24F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A1BE5-6459-A340-A5E1-B21B985CD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EC308-D5F0-8747-BFE6-7203D51A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5B21-3063-1943-B0BA-B95A367B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504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14CF-50B4-104B-BBEE-EC5D1091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8EFCC-03B3-6D4B-A5BD-0963C844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E65E1-554E-5F49-A786-6B7B220C2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235A8-996E-7E4C-899E-AC1A3D14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5C5AF-8103-2C41-AEC3-E551D4BF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88031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05DE-02F8-EF47-AAB4-A0F2B8E5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F6738-B7A1-1844-8F13-03A776A32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9327F-B08A-4045-B7EF-9F6E14D40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723E1-8A1A-AC42-9663-FADAA8BC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10845-D627-FD4D-B6B5-32AC079D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06A68-0916-804D-B9A3-3DD19508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935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751D-F470-5045-9196-9CB0D412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44737-B5EB-C640-9190-67A2593FA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032B1-383C-0C4A-ADF2-2251A76EF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EEFA9-75FD-2E45-B696-B7CF6C82D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0318A-F53E-3E46-8EF9-0FDBFBBAF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F4BB0-0F0F-0641-8219-D0F16C56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CC01D-A1E6-F449-AB68-5106CAC7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34E54-99B4-FF4E-957C-00D4612E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1264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9E55-B8F2-7447-A40B-91033072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0639-B76C-F94B-A12B-B0ABA5C3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A90B8-5837-D84F-B2C8-3D8A9911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14DB8-7283-7F41-B037-A649CB5F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1383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B95CA9-67DF-E545-B056-DAB5EF7D5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71BA4-63F3-4347-9B1F-DE4EA77ED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079E-3F8C-0B40-8CEB-73711F1A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3438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94D4-2860-C745-AED2-0BB63FD8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D832F-E297-8E47-964A-93200770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EDC3E-A695-3041-BC9B-9B67D866E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24331-A2CE-C442-AC6C-3648AA7DB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CA433-73E2-6A41-92E8-32FECF55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FBF77-CD73-4F48-9249-93FB0678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053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1BA0-C1C7-C945-9672-2390F809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BC5A0-E330-3942-ADA3-111020762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54690-9CD9-464D-B229-278060E91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14CBC-A08F-1B41-B4B4-7A0AAF7D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FE1AB-B705-9C4D-BC44-867F406A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750DD-6A37-064B-BCC0-A46E3ED3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642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AD3A69-2FBD-6D4D-8EDE-67844213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0E9B3-9EF9-E54F-9F1F-D38281AD5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D9159-CA1E-3D48-8081-CF5057592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C520-B3AE-A348-BBFC-55BB2BB79F2B}" type="datetimeFigureOut">
              <a:rPr lang="en-KR" smtClean="0"/>
              <a:t>2021/11/05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17399-1F7D-A443-A6E0-FC9EFB7FE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D28F-9A88-7840-9F27-4F80E0400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B47E2-BDF5-9C45-B64F-CF25208B019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178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 descr="Abstract background of dark mesh">
            <a:extLst>
              <a:ext uri="{FF2B5EF4-FFF2-40B4-BE49-F238E27FC236}">
                <a16:creationId xmlns:a16="http://schemas.microsoft.com/office/drawing/2014/main" id="{7AE04509-E89C-4EAA-9C71-E3518160E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7461E-21D9-0B4B-8045-D539C0054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KR">
                <a:solidFill>
                  <a:srgbClr val="FFFFFF"/>
                </a:solidFill>
              </a:rPr>
              <a:t>Reccurent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B15A7-8F1C-0942-91EA-A636F1A4B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KR" dirty="0">
                <a:solidFill>
                  <a:srgbClr val="FFFFFF"/>
                </a:solidFill>
              </a:rPr>
              <a:t>201920951 Dept.Software JuannKim</a:t>
            </a:r>
          </a:p>
        </p:txBody>
      </p:sp>
    </p:spTree>
    <p:extLst>
      <p:ext uri="{BB962C8B-B14F-4D97-AF65-F5344CB8AC3E}">
        <p14:creationId xmlns:p14="http://schemas.microsoft.com/office/powerpoint/2010/main" val="149412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F578F6D-1B72-8B4C-B3FD-03125FC3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1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E4505E8-EDD1-7546-B6F1-7A889E0A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98225B0-90FF-3248-A75B-A2CE3FE8D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2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9FD9EFDC-5A51-D040-9295-08C007CF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1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669D978-DD3A-AD4A-A725-7A5D9EBF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7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4A8C80CB-197C-994B-994C-14579085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7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817CCDC9-1AF6-1A41-A370-836245ED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1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FB08A730-59DB-9F4C-A87B-EAD16C7E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B443478-F72A-1B40-A265-1BA78D55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58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AA1BE5-5BA9-1A4C-8D69-91958708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1A8E045-CC28-DF43-BAEA-A72B6232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4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ABC3A4-8002-1B42-A92F-5E10403C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2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6569007-1CEF-6D44-96C7-9B965236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2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FBA251-4B8E-5041-9031-59F94994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66FC246-E6A5-FB4C-80B8-4448F6FC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8704E97-1150-9541-85BE-70E4DFAA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65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6E1A2C72-4AB1-C844-9BCD-91BBE6DA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89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22143B-0EB2-4344-BA1E-A18B1B60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16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3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967B6-A936-A448-81EE-7CB3A0DF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249" y="863922"/>
            <a:ext cx="5112954" cy="3098061"/>
          </a:xfrm>
        </p:spPr>
        <p:txBody>
          <a:bodyPr anchor="b">
            <a:normAutofit/>
          </a:bodyPr>
          <a:lstStyle/>
          <a:p>
            <a:pPr algn="l"/>
            <a:r>
              <a:rPr lang="en-KR" sz="4800" dirty="0">
                <a:solidFill>
                  <a:srgbClr val="FFFFFF"/>
                </a:solidFill>
              </a:rPr>
              <a:t>Thanks for watching</a:t>
            </a:r>
          </a:p>
        </p:txBody>
      </p:sp>
      <p:sp>
        <p:nvSpPr>
          <p:cNvPr id="80" name="Rectangle 75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61269-7AB1-B94E-9B7B-85F36E3C8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/>
          </a:bodyPr>
          <a:lstStyle/>
          <a:p>
            <a:pPr algn="l"/>
            <a:r>
              <a:rPr lang="en-KR">
                <a:solidFill>
                  <a:srgbClr val="FFFFFF"/>
                </a:solidFill>
              </a:rPr>
              <a:t>201920951 Dept.Software JuannKim</a:t>
            </a:r>
          </a:p>
          <a:p>
            <a:pPr algn="l"/>
            <a:endParaRPr lang="en-KR">
              <a:solidFill>
                <a:srgbClr val="FFFFFF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300349FE-04DD-4867-B729-E5B61231C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7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B1ECF24-5DFC-684C-9AE2-38514398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6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ED8A3C-C9DD-5F4A-AB7A-64F705942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324175-D072-CC4C-B2DB-C47E0B521AEA}"/>
              </a:ext>
            </a:extLst>
          </p:cNvPr>
          <p:cNvSpPr/>
          <p:nvPr/>
        </p:nvSpPr>
        <p:spPr>
          <a:xfrm>
            <a:off x="6094475" y="1015304"/>
            <a:ext cx="5933370" cy="33885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0" dirty="0">
                <a:effectLst/>
              </a:rPr>
              <a:t>What is sequential data?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Whenever the points in the dataset are dependent on the other points in the dataset the data is said to be Sequential data.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A common example of this is a Timeseries such as a stock price or a sensor data where each point represents an observation at a certain point in time.</a:t>
            </a:r>
          </a:p>
        </p:txBody>
      </p:sp>
    </p:spTree>
    <p:extLst>
      <p:ext uri="{BB962C8B-B14F-4D97-AF65-F5344CB8AC3E}">
        <p14:creationId xmlns:p14="http://schemas.microsoft.com/office/powerpoint/2010/main" val="340332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6ED8A3C-C9DD-5F4A-AB7A-64F705942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1" r="19352" b="-1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324175-D072-CC4C-B2DB-C47E0B521AEA}"/>
              </a:ext>
            </a:extLst>
          </p:cNvPr>
          <p:cNvSpPr/>
          <p:nvPr/>
        </p:nvSpPr>
        <p:spPr>
          <a:xfrm>
            <a:off x="6698366" y="1761898"/>
            <a:ext cx="5355776" cy="339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00" b="1" i="0" dirty="0">
                <a:effectLst/>
              </a:rPr>
              <a:t>Property of Sequential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</a:rPr>
              <a:t>요소의 순서가 중요하다</a:t>
            </a:r>
            <a:endParaRPr lang="en-US" altLang="ko-KR" sz="20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</a:rPr>
              <a:t>샘플의 길이가 다르다</a:t>
            </a:r>
            <a:endParaRPr lang="en-US" altLang="ko-KR" sz="20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</a:rPr>
              <a:t>문맥 의존성을 지닌다</a:t>
            </a:r>
            <a:endParaRPr lang="en-US" altLang="ko-KR" sz="20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</a:rPr>
              <a:t>계절성을 가지는 데이터가 많다</a:t>
            </a:r>
            <a:endParaRPr lang="en-US" sz="2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820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32ADB9-9B84-7F4F-8105-3433D529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8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16E28B5-4FD5-494A-A58A-0C647406F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3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FCEB37D-7345-DD49-A380-9E3058E6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1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A1664F-AC9F-4A47-A450-6275DDA4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406"/>
            <a:ext cx="11277600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2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93</Words>
  <Application>Microsoft Macintosh PowerPoint</Application>
  <PresentationFormat>Widescreen</PresentationFormat>
  <Paragraphs>19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Reccurent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김주안</dc:creator>
  <cp:lastModifiedBy>김주안</cp:lastModifiedBy>
  <cp:revision>5</cp:revision>
  <dcterms:created xsi:type="dcterms:W3CDTF">2021-11-05T01:34:25Z</dcterms:created>
  <dcterms:modified xsi:type="dcterms:W3CDTF">2021-11-05T03:34:30Z</dcterms:modified>
</cp:coreProperties>
</file>